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C98D-075B-44AB-A577-AB7A3524CBC3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5EE5-6B87-48B5-B911-C87BFF66644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C98D-075B-44AB-A577-AB7A3524CBC3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5EE5-6B87-48B5-B911-C87BFF6664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C98D-075B-44AB-A577-AB7A3524CBC3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5EE5-6B87-48B5-B911-C87BFF6664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C98D-075B-44AB-A577-AB7A3524CBC3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5EE5-6B87-48B5-B911-C87BFF6664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C98D-075B-44AB-A577-AB7A3524CBC3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5EE5-6B87-48B5-B911-C87BFF6664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C98D-075B-44AB-A577-AB7A3524CBC3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5EE5-6B87-48B5-B911-C87BFF6664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C98D-075B-44AB-A577-AB7A3524CBC3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5EE5-6B87-48B5-B911-C87BFF6664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C98D-075B-44AB-A577-AB7A3524CBC3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5EE5-6B87-48B5-B911-C87BFF6664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C98D-075B-44AB-A577-AB7A3524CBC3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5EE5-6B87-48B5-B911-C87BFF6664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C98D-075B-44AB-A577-AB7A3524CBC3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5EE5-6B87-48B5-B911-C87BFF6664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C98D-075B-44AB-A577-AB7A3524CBC3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5EE5-6B87-48B5-B911-C87BFF66644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3CC98D-075B-44AB-A577-AB7A3524CBC3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2B5EE5-6B87-48B5-B911-C87BFF6664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</a:rPr>
              <a:t>Making a difference one person at a time</a:t>
            </a:r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838200"/>
            <a:ext cx="7175351" cy="4087257"/>
          </a:xfrm>
        </p:spPr>
        <p:txBody>
          <a:bodyPr/>
          <a:lstStyle/>
          <a:p>
            <a:pPr algn="ctr"/>
            <a:r>
              <a:rPr lang="en-US" dirty="0" smtClean="0"/>
              <a:t>Kyle’s Guarding Warriors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C:\Users\jstod_000\AppData\Local\Microsoft\Windows\Temporary Internet Files\Content.IE5\BKUAC4CQ\MC90035965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847" y="2895600"/>
            <a:ext cx="1524305" cy="185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93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7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2173" y="-140977"/>
            <a:ext cx="6844453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6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0966" y="334435"/>
            <a:ext cx="6688667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7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6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3634" y="419232"/>
            <a:ext cx="6552934" cy="6019802"/>
          </a:xfrm>
        </p:spPr>
      </p:pic>
    </p:spTree>
    <p:extLst>
      <p:ext uri="{BB962C8B-B14F-4D97-AF65-F5344CB8AC3E}">
        <p14:creationId xmlns:p14="http://schemas.microsoft.com/office/powerpoint/2010/main" val="1438625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laser.wav"/>
          </p:stSnd>
        </p:sndAc>
      </p:transition>
    </mc:Choice>
    <mc:Fallback>
      <p:transition spd="slow"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6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4759" y="-118242"/>
            <a:ext cx="6858000" cy="709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3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3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1975" y="38101"/>
            <a:ext cx="678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7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3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5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65</TotalTime>
  <Words>11</Words>
  <Application>Microsoft Office PowerPoint</Application>
  <PresentationFormat>On-screen Show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Slipstream</vt:lpstr>
      <vt:lpstr>Kyle’s Guarding Warriors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Kyle’s Guarding Warriors</dc:title>
  <dc:creator>jstodd4@gmail.com</dc:creator>
  <cp:lastModifiedBy>jstodd4@gmail.com</cp:lastModifiedBy>
  <cp:revision>6</cp:revision>
  <dcterms:created xsi:type="dcterms:W3CDTF">2014-03-09T18:24:32Z</dcterms:created>
  <dcterms:modified xsi:type="dcterms:W3CDTF">2014-03-10T01:24:36Z</dcterms:modified>
</cp:coreProperties>
</file>